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4"/>
  </p:notesMasterIdLst>
  <p:handoutMasterIdLst>
    <p:handoutMasterId r:id="rId15"/>
  </p:handoutMasterIdLst>
  <p:sldIdLst>
    <p:sldId id="256" r:id="rId4"/>
    <p:sldId id="258" r:id="rId5"/>
    <p:sldId id="259" r:id="rId6"/>
    <p:sldId id="268" r:id="rId7"/>
    <p:sldId id="269" r:id="rId8"/>
    <p:sldId id="270" r:id="rId9"/>
    <p:sldId id="271" r:id="rId10"/>
    <p:sldId id="272" r:id="rId11"/>
    <p:sldId id="265" r:id="rId12"/>
    <p:sldId id="273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7C2E0-17A3-410A-9C60-3DBF10C93876}" v="9" dt="2022-01-18T09:43:31.8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ie Radnik" userId="bbcd4a9c-e2b9-4e24-bafa-a39f15f493b8" providerId="ADAL" clId="{8677C2E0-17A3-410A-9C60-3DBF10C93876}"/>
    <pc:docChg chg="undo custSel modSld">
      <pc:chgData name="Stefanie Radnik" userId="bbcd4a9c-e2b9-4e24-bafa-a39f15f493b8" providerId="ADAL" clId="{8677C2E0-17A3-410A-9C60-3DBF10C93876}" dt="2022-01-18T09:44:39.805" v="155" actId="1076"/>
      <pc:docMkLst>
        <pc:docMk/>
      </pc:docMkLst>
      <pc:sldChg chg="addSp modSp mod">
        <pc:chgData name="Stefanie Radnik" userId="bbcd4a9c-e2b9-4e24-bafa-a39f15f493b8" providerId="ADAL" clId="{8677C2E0-17A3-410A-9C60-3DBF10C93876}" dt="2022-01-18T09:44:39.805" v="155" actId="1076"/>
        <pc:sldMkLst>
          <pc:docMk/>
          <pc:sldMk cId="0" sldId="265"/>
        </pc:sldMkLst>
        <pc:spChg chg="add mod">
          <ac:chgData name="Stefanie Radnik" userId="bbcd4a9c-e2b9-4e24-bafa-a39f15f493b8" providerId="ADAL" clId="{8677C2E0-17A3-410A-9C60-3DBF10C93876}" dt="2022-01-18T09:43:57.686" v="153" actId="1076"/>
          <ac:spMkLst>
            <pc:docMk/>
            <pc:sldMk cId="0" sldId="265"/>
            <ac:spMk id="2" creationId="{1414FBBA-2E33-474E-9D4E-0CFAFCB983A7}"/>
          </ac:spMkLst>
        </pc:spChg>
        <pc:spChg chg="mod">
          <ac:chgData name="Stefanie Radnik" userId="bbcd4a9c-e2b9-4e24-bafa-a39f15f493b8" providerId="ADAL" clId="{8677C2E0-17A3-410A-9C60-3DBF10C93876}" dt="2022-01-18T09:44:39.805" v="155" actId="1076"/>
          <ac:spMkLst>
            <pc:docMk/>
            <pc:sldMk cId="0" sldId="265"/>
            <ac:spMk id="3" creationId="{4B565306-3625-4566-A966-06F225CDC576}"/>
          </ac:spMkLst>
        </pc:spChg>
        <pc:spChg chg="mod">
          <ac:chgData name="Stefanie Radnik" userId="bbcd4a9c-e2b9-4e24-bafa-a39f15f493b8" providerId="ADAL" clId="{8677C2E0-17A3-410A-9C60-3DBF10C93876}" dt="2022-01-18T09:44:29.636" v="154" actId="1076"/>
          <ac:spMkLst>
            <pc:docMk/>
            <pc:sldMk cId="0" sldId="265"/>
            <ac:spMk id="7" creationId="{ECB8CE68-9E15-446E-85FD-43F25070E21D}"/>
          </ac:spMkLst>
        </pc:spChg>
        <pc:picChg chg="mod">
          <ac:chgData name="Stefanie Radnik" userId="bbcd4a9c-e2b9-4e24-bafa-a39f15f493b8" providerId="ADAL" clId="{8677C2E0-17A3-410A-9C60-3DBF10C93876}" dt="2022-01-18T09:36:48.018" v="4" actId="1076"/>
          <ac:picMkLst>
            <pc:docMk/>
            <pc:sldMk cId="0" sldId="265"/>
            <ac:picMk id="2052" creationId="{90AD2FA5-D9CB-4C04-865B-884112FAC1A6}"/>
          </ac:picMkLst>
        </pc:picChg>
      </pc:sldChg>
    </pc:docChg>
  </pc:docChgLst>
  <pc:docChgLst>
    <pc:chgData name="Denise Rekic" userId="d90bde7a1447dc31" providerId="LiveId" clId="{68D5C33B-4C9D-4F70-BD64-3B6CD458E069}"/>
    <pc:docChg chg="undo custSel addSld delSld modSld sldOrd delMainMaster">
      <pc:chgData name="Denise Rekic" userId="d90bde7a1447dc31" providerId="LiveId" clId="{68D5C33B-4C9D-4F70-BD64-3B6CD458E069}" dt="2022-01-16T12:29:32.390" v="604" actId="478"/>
      <pc:docMkLst>
        <pc:docMk/>
      </pc:docMkLst>
      <pc:sldChg chg="addSp modSp mod">
        <pc:chgData name="Denise Rekic" userId="d90bde7a1447dc31" providerId="LiveId" clId="{68D5C33B-4C9D-4F70-BD64-3B6CD458E069}" dt="2022-01-16T12:22:51.034" v="486" actId="1076"/>
        <pc:sldMkLst>
          <pc:docMk/>
          <pc:sldMk cId="0" sldId="256"/>
        </pc:sldMkLst>
        <pc:spChg chg="add mod">
          <ac:chgData name="Denise Rekic" userId="d90bde7a1447dc31" providerId="LiveId" clId="{68D5C33B-4C9D-4F70-BD64-3B6CD458E069}" dt="2022-01-16T12:22:51.034" v="486" actId="1076"/>
          <ac:spMkLst>
            <pc:docMk/>
            <pc:sldMk cId="0" sldId="256"/>
            <ac:spMk id="7" creationId="{82818AC9-5EAD-42BC-BF14-5302C979FBDF}"/>
          </ac:spMkLst>
        </pc:spChg>
      </pc:sldChg>
      <pc:sldChg chg="delSp modSp mod">
        <pc:chgData name="Denise Rekic" userId="d90bde7a1447dc31" providerId="LiveId" clId="{68D5C33B-4C9D-4F70-BD64-3B6CD458E069}" dt="2022-01-16T12:29:32.390" v="604" actId="478"/>
        <pc:sldMkLst>
          <pc:docMk/>
          <pc:sldMk cId="0" sldId="258"/>
        </pc:sldMkLst>
        <pc:spChg chg="del">
          <ac:chgData name="Denise Rekic" userId="d90bde7a1447dc31" providerId="LiveId" clId="{68D5C33B-4C9D-4F70-BD64-3B6CD458E069}" dt="2022-01-16T12:29:32.390" v="604" actId="478"/>
          <ac:spMkLst>
            <pc:docMk/>
            <pc:sldMk cId="0" sldId="258"/>
            <ac:spMk id="6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5:01.913" v="31" actId="20577"/>
          <ac:spMkLst>
            <pc:docMk/>
            <pc:sldMk cId="0" sldId="258"/>
            <ac:spMk id="506" creationId="{00000000-0000-0000-0000-000000000000}"/>
          </ac:spMkLst>
        </pc:spChg>
      </pc:sldChg>
      <pc:sldChg chg="delSp modSp mod ord">
        <pc:chgData name="Denise Rekic" userId="d90bde7a1447dc31" providerId="LiveId" clId="{68D5C33B-4C9D-4F70-BD64-3B6CD458E069}" dt="2022-01-16T12:29:29.319" v="603" actId="478"/>
        <pc:sldMkLst>
          <pc:docMk/>
          <pc:sldMk cId="0" sldId="259"/>
        </pc:sldMkLst>
        <pc:spChg chg="mod">
          <ac:chgData name="Denise Rekic" userId="d90bde7a1447dc31" providerId="LiveId" clId="{68D5C33B-4C9D-4F70-BD64-3B6CD458E069}" dt="2022-01-16T12:23:44.882" v="504" actId="1076"/>
          <ac:spMkLst>
            <pc:docMk/>
            <pc:sldMk cId="0" sldId="259"/>
            <ac:spMk id="2" creationId="{4981CB66-B6AB-4C33-8B24-EF0EF6F717E5}"/>
          </ac:spMkLst>
        </pc:spChg>
        <pc:spChg chg="del">
          <ac:chgData name="Denise Rekic" userId="d90bde7a1447dc31" providerId="LiveId" clId="{68D5C33B-4C9D-4F70-BD64-3B6CD458E069}" dt="2022-01-16T12:29:29.319" v="603" actId="478"/>
          <ac:spMkLst>
            <pc:docMk/>
            <pc:sldMk cId="0" sldId="259"/>
            <ac:spMk id="7" creationId="{00000000-0000-0000-0000-000000000000}"/>
          </ac:spMkLst>
        </pc:spChg>
      </pc:sldChg>
      <pc:sldChg chg="del">
        <pc:chgData name="Denise Rekic" userId="d90bde7a1447dc31" providerId="LiveId" clId="{68D5C33B-4C9D-4F70-BD64-3B6CD458E069}" dt="2022-01-16T12:06:26.914" v="63" actId="47"/>
        <pc:sldMkLst>
          <pc:docMk/>
          <pc:sldMk cId="0" sldId="261"/>
        </pc:sldMkLst>
      </pc:sldChg>
      <pc:sldChg chg="del">
        <pc:chgData name="Denise Rekic" userId="d90bde7a1447dc31" providerId="LiveId" clId="{68D5C33B-4C9D-4F70-BD64-3B6CD458E069}" dt="2022-01-16T12:06:29.010" v="64" actId="47"/>
        <pc:sldMkLst>
          <pc:docMk/>
          <pc:sldMk cId="0" sldId="262"/>
        </pc:sldMkLst>
      </pc:sldChg>
      <pc:sldChg chg="del">
        <pc:chgData name="Denise Rekic" userId="d90bde7a1447dc31" providerId="LiveId" clId="{68D5C33B-4C9D-4F70-BD64-3B6CD458E069}" dt="2022-01-16T12:06:31.145" v="65" actId="47"/>
        <pc:sldMkLst>
          <pc:docMk/>
          <pc:sldMk cId="0" sldId="263"/>
        </pc:sldMkLst>
      </pc:sldChg>
      <pc:sldChg chg="del">
        <pc:chgData name="Denise Rekic" userId="d90bde7a1447dc31" providerId="LiveId" clId="{68D5C33B-4C9D-4F70-BD64-3B6CD458E069}" dt="2022-01-16T12:21:17.212" v="476" actId="47"/>
        <pc:sldMkLst>
          <pc:docMk/>
          <pc:sldMk cId="0" sldId="264"/>
        </pc:sldMkLst>
      </pc:sldChg>
      <pc:sldChg chg="addSp delSp modSp mod ord">
        <pc:chgData name="Denise Rekic" userId="d90bde7a1447dc31" providerId="LiveId" clId="{68D5C33B-4C9D-4F70-BD64-3B6CD458E069}" dt="2022-01-16T12:29:10.080" v="597" actId="478"/>
        <pc:sldMkLst>
          <pc:docMk/>
          <pc:sldMk cId="0" sldId="265"/>
        </pc:sldMkLst>
        <pc:spChg chg="del mod">
          <ac:chgData name="Denise Rekic" userId="d90bde7a1447dc31" providerId="LiveId" clId="{68D5C33B-4C9D-4F70-BD64-3B6CD458E069}" dt="2022-01-16T12:22:34.464" v="482" actId="478"/>
          <ac:spMkLst>
            <pc:docMk/>
            <pc:sldMk cId="0" sldId="265"/>
            <ac:spMk id="2" creationId="{3E195407-2618-40D3-AEF9-36E5CA516F6B}"/>
          </ac:spMkLst>
        </pc:spChg>
        <pc:spChg chg="add mod">
          <ac:chgData name="Denise Rekic" userId="d90bde7a1447dc31" providerId="LiveId" clId="{68D5C33B-4C9D-4F70-BD64-3B6CD458E069}" dt="2022-01-16T12:24:45.511" v="512" actId="208"/>
          <ac:spMkLst>
            <pc:docMk/>
            <pc:sldMk cId="0" sldId="265"/>
            <ac:spMk id="3" creationId="{4B565306-3625-4566-A966-06F225CDC576}"/>
          </ac:spMkLst>
        </pc:spChg>
        <pc:spChg chg="add del mod">
          <ac:chgData name="Denise Rekic" userId="d90bde7a1447dc31" providerId="LiveId" clId="{68D5C33B-4C9D-4F70-BD64-3B6CD458E069}" dt="2022-01-16T12:27:01.867" v="566"/>
          <ac:spMkLst>
            <pc:docMk/>
            <pc:sldMk cId="0" sldId="265"/>
            <ac:spMk id="4" creationId="{D23F0C7E-14ED-489F-8CB9-3B36CFC8DE88}"/>
          </ac:spMkLst>
        </pc:spChg>
        <pc:spChg chg="del">
          <ac:chgData name="Denise Rekic" userId="d90bde7a1447dc31" providerId="LiveId" clId="{68D5C33B-4C9D-4F70-BD64-3B6CD458E069}" dt="2022-01-16T12:29:10.080" v="597" actId="478"/>
          <ac:spMkLst>
            <pc:docMk/>
            <pc:sldMk cId="0" sldId="265"/>
            <ac:spMk id="5" creationId="{00000000-0000-0000-0000-000000000000}"/>
          </ac:spMkLst>
        </pc:spChg>
        <pc:spChg chg="add mod">
          <ac:chgData name="Denise Rekic" userId="d90bde7a1447dc31" providerId="LiveId" clId="{68D5C33B-4C9D-4F70-BD64-3B6CD458E069}" dt="2022-01-16T12:27:18.739" v="574" actId="114"/>
          <ac:spMkLst>
            <pc:docMk/>
            <pc:sldMk cId="0" sldId="265"/>
            <ac:spMk id="7" creationId="{ECB8CE68-9E15-446E-85FD-43F25070E21D}"/>
          </ac:spMkLst>
        </pc:spChg>
        <pc:spChg chg="add mod">
          <ac:chgData name="Denise Rekic" userId="d90bde7a1447dc31" providerId="LiveId" clId="{68D5C33B-4C9D-4F70-BD64-3B6CD458E069}" dt="2022-01-16T12:27:44.616" v="579" actId="20577"/>
          <ac:spMkLst>
            <pc:docMk/>
            <pc:sldMk cId="0" sldId="265"/>
            <ac:spMk id="13" creationId="{DB978F4A-3BE3-4E1A-8BC9-EA4533FE94D7}"/>
          </ac:spMkLst>
        </pc:spChg>
        <pc:spChg chg="del">
          <ac:chgData name="Denise Rekic" userId="d90bde7a1447dc31" providerId="LiveId" clId="{68D5C33B-4C9D-4F70-BD64-3B6CD458E069}" dt="2022-01-16T12:22:31.445" v="481" actId="478"/>
          <ac:spMkLst>
            <pc:docMk/>
            <pc:sldMk cId="0" sldId="265"/>
            <ac:spMk id="565" creationId="{00000000-0000-0000-0000-000000000000}"/>
          </ac:spMkLst>
        </pc:spChg>
        <pc:picChg chg="add del mod">
          <ac:chgData name="Denise Rekic" userId="d90bde7a1447dc31" providerId="LiveId" clId="{68D5C33B-4C9D-4F70-BD64-3B6CD458E069}" dt="2022-01-16T12:27:01.866" v="564" actId="478"/>
          <ac:picMkLst>
            <pc:docMk/>
            <pc:sldMk cId="0" sldId="265"/>
            <ac:picMk id="2050" creationId="{B65E1E90-04CB-456A-BF9B-95A83C10C721}"/>
          </ac:picMkLst>
        </pc:picChg>
        <pc:picChg chg="add mod">
          <ac:chgData name="Denise Rekic" userId="d90bde7a1447dc31" providerId="LiveId" clId="{68D5C33B-4C9D-4F70-BD64-3B6CD458E069}" dt="2022-01-16T12:27:27.211" v="575" actId="14100"/>
          <ac:picMkLst>
            <pc:docMk/>
            <pc:sldMk cId="0" sldId="265"/>
            <ac:picMk id="2052" creationId="{90AD2FA5-D9CB-4C04-865B-884112FAC1A6}"/>
          </ac:picMkLst>
        </pc:picChg>
      </pc:sldChg>
      <pc:sldChg chg="del">
        <pc:chgData name="Denise Rekic" userId="d90bde7a1447dc31" providerId="LiveId" clId="{68D5C33B-4C9D-4F70-BD64-3B6CD458E069}" dt="2022-01-16T12:21:19.062" v="477" actId="47"/>
        <pc:sldMkLst>
          <pc:docMk/>
          <pc:sldMk cId="0" sldId="266"/>
        </pc:sldMkLst>
      </pc:sldChg>
      <pc:sldChg chg="del">
        <pc:chgData name="Denise Rekic" userId="d90bde7a1447dc31" providerId="LiveId" clId="{68D5C33B-4C9D-4F70-BD64-3B6CD458E069}" dt="2022-01-16T12:21:21.834" v="478" actId="47"/>
        <pc:sldMkLst>
          <pc:docMk/>
          <pc:sldMk cId="0" sldId="267"/>
        </pc:sldMkLst>
      </pc:sldChg>
      <pc:sldChg chg="delSp modSp mod">
        <pc:chgData name="Denise Rekic" userId="d90bde7a1447dc31" providerId="LiveId" clId="{68D5C33B-4C9D-4F70-BD64-3B6CD458E069}" dt="2022-01-16T12:29:25.678" v="602" actId="478"/>
        <pc:sldMkLst>
          <pc:docMk/>
          <pc:sldMk cId="2786590664" sldId="268"/>
        </pc:sldMkLst>
        <pc:spChg chg="del">
          <ac:chgData name="Denise Rekic" userId="d90bde7a1447dc31" providerId="LiveId" clId="{68D5C33B-4C9D-4F70-BD64-3B6CD458E069}" dt="2022-01-16T12:29:25.678" v="602" actId="478"/>
          <ac:spMkLst>
            <pc:docMk/>
            <pc:sldMk cId="2786590664" sldId="268"/>
            <ac:spMk id="7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4:04.958" v="11" actId="20577"/>
          <ac:spMkLst>
            <pc:docMk/>
            <pc:sldMk cId="2786590664" sldId="268"/>
            <ac:spMk id="509" creationId="{00000000-0000-0000-0000-000000000000}"/>
          </ac:spMkLst>
        </pc:spChg>
      </pc:sldChg>
      <pc:sldChg chg="addSp delSp modSp add mod delAnim">
        <pc:chgData name="Denise Rekic" userId="d90bde7a1447dc31" providerId="LiveId" clId="{68D5C33B-4C9D-4F70-BD64-3B6CD458E069}" dt="2022-01-16T12:29:22.979" v="601" actId="478"/>
        <pc:sldMkLst>
          <pc:docMk/>
          <pc:sldMk cId="2394735539" sldId="269"/>
        </pc:sldMkLst>
        <pc:spChg chg="del">
          <ac:chgData name="Denise Rekic" userId="d90bde7a1447dc31" providerId="LiveId" clId="{68D5C33B-4C9D-4F70-BD64-3B6CD458E069}" dt="2022-01-16T12:29:22.979" v="601" actId="478"/>
          <ac:spMkLst>
            <pc:docMk/>
            <pc:sldMk cId="2394735539" sldId="269"/>
            <ac:spMk id="7" creationId="{00000000-0000-0000-0000-000000000000}"/>
          </ac:spMkLst>
        </pc:spChg>
        <pc:spChg chg="del">
          <ac:chgData name="Denise Rekic" userId="d90bde7a1447dc31" providerId="LiveId" clId="{68D5C33B-4C9D-4F70-BD64-3B6CD458E069}" dt="2022-01-16T12:03:52.484" v="2" actId="478"/>
          <ac:spMkLst>
            <pc:docMk/>
            <pc:sldMk cId="2394735539" sldId="269"/>
            <ac:spMk id="10" creationId="{DFC94908-78FF-4C60-BC97-352B28CA33AA}"/>
          </ac:spMkLst>
        </pc:spChg>
        <pc:spChg chg="del">
          <ac:chgData name="Denise Rekic" userId="d90bde7a1447dc31" providerId="LiveId" clId="{68D5C33B-4C9D-4F70-BD64-3B6CD458E069}" dt="2022-01-16T12:03:54.382" v="4" actId="478"/>
          <ac:spMkLst>
            <pc:docMk/>
            <pc:sldMk cId="2394735539" sldId="269"/>
            <ac:spMk id="11" creationId="{6D230A6E-96BB-46A3-AB87-7774676495E4}"/>
          </ac:spMkLst>
        </pc:spChg>
        <pc:spChg chg="mod">
          <ac:chgData name="Denise Rekic" userId="d90bde7a1447dc31" providerId="LiveId" clId="{68D5C33B-4C9D-4F70-BD64-3B6CD458E069}" dt="2022-01-16T12:05:21.044" v="51" actId="20577"/>
          <ac:spMkLst>
            <pc:docMk/>
            <pc:sldMk cId="2394735539" sldId="269"/>
            <ac:spMk id="509" creationId="{00000000-0000-0000-0000-000000000000}"/>
          </ac:spMkLst>
        </pc:spChg>
        <pc:picChg chg="add mod modCrop">
          <ac:chgData name="Denise Rekic" userId="d90bde7a1447dc31" providerId="LiveId" clId="{68D5C33B-4C9D-4F70-BD64-3B6CD458E069}" dt="2022-01-16T12:09:47.984" v="149"/>
          <ac:picMkLst>
            <pc:docMk/>
            <pc:sldMk cId="2394735539" sldId="269"/>
            <ac:picMk id="3" creationId="{CE961000-D22B-4A36-9332-0AD8AA23D364}"/>
          </ac:picMkLst>
        </pc:picChg>
        <pc:picChg chg="add mod modCrop">
          <ac:chgData name="Denise Rekic" userId="d90bde7a1447dc31" providerId="LiveId" clId="{68D5C33B-4C9D-4F70-BD64-3B6CD458E069}" dt="2022-01-16T12:09:51.402" v="150"/>
          <ac:picMkLst>
            <pc:docMk/>
            <pc:sldMk cId="2394735539" sldId="269"/>
            <ac:picMk id="5" creationId="{C311DA72-6239-499B-9550-70FB4A384752}"/>
          </ac:picMkLst>
        </pc:picChg>
        <pc:picChg chg="del">
          <ac:chgData name="Denise Rekic" userId="d90bde7a1447dc31" providerId="LiveId" clId="{68D5C33B-4C9D-4F70-BD64-3B6CD458E069}" dt="2022-01-16T12:03:53.102" v="3" actId="478"/>
          <ac:picMkLst>
            <pc:docMk/>
            <pc:sldMk cId="2394735539" sldId="269"/>
            <ac:picMk id="6" creationId="{61FAA74F-2C46-41FC-ADE0-B9D1EBF8DE47}"/>
          </ac:picMkLst>
        </pc:picChg>
        <pc:picChg chg="del">
          <ac:chgData name="Denise Rekic" userId="d90bde7a1447dc31" providerId="LiveId" clId="{68D5C33B-4C9D-4F70-BD64-3B6CD458E069}" dt="2022-01-16T12:03:51.352" v="1" actId="478"/>
          <ac:picMkLst>
            <pc:docMk/>
            <pc:sldMk cId="2394735539" sldId="269"/>
            <ac:picMk id="9" creationId="{CA73C9DF-B6B8-4D4E-AA44-9AE177FD9B95}"/>
          </ac:picMkLst>
        </pc:picChg>
        <pc:picChg chg="add del">
          <ac:chgData name="Denise Rekic" userId="d90bde7a1447dc31" providerId="LiveId" clId="{68D5C33B-4C9D-4F70-BD64-3B6CD458E069}" dt="2022-01-16T12:06:37.713" v="67" actId="478"/>
          <ac:picMkLst>
            <pc:docMk/>
            <pc:sldMk cId="2394735539" sldId="269"/>
            <ac:picMk id="12" creationId="{EAAC2616-04D8-4965-8DCB-B213B3F5452B}"/>
          </ac:picMkLst>
        </pc:picChg>
      </pc:sldChg>
      <pc:sldChg chg="addSp delSp modSp add mod">
        <pc:chgData name="Denise Rekic" userId="d90bde7a1447dc31" providerId="LiveId" clId="{68D5C33B-4C9D-4F70-BD64-3B6CD458E069}" dt="2022-01-16T12:29:20.733" v="600" actId="478"/>
        <pc:sldMkLst>
          <pc:docMk/>
          <pc:sldMk cId="2976493092" sldId="270"/>
        </pc:sldMkLst>
        <pc:spChg chg="del">
          <ac:chgData name="Denise Rekic" userId="d90bde7a1447dc31" providerId="LiveId" clId="{68D5C33B-4C9D-4F70-BD64-3B6CD458E069}" dt="2022-01-16T12:29:20.733" v="600" actId="478"/>
          <ac:spMkLst>
            <pc:docMk/>
            <pc:sldMk cId="2976493092" sldId="270"/>
            <ac:spMk id="7" creationId="{00000000-0000-0000-0000-000000000000}"/>
          </ac:spMkLst>
        </pc:spChg>
        <pc:spChg chg="del mod">
          <ac:chgData name="Denise Rekic" userId="d90bde7a1447dc31" providerId="LiveId" clId="{68D5C33B-4C9D-4F70-BD64-3B6CD458E069}" dt="2022-01-16T12:09:39.149" v="148" actId="478"/>
          <ac:spMkLst>
            <pc:docMk/>
            <pc:sldMk cId="2976493092" sldId="270"/>
            <ac:spMk id="509" creationId="{00000000-0000-0000-0000-000000000000}"/>
          </ac:spMkLst>
        </pc:spChg>
        <pc:picChg chg="del">
          <ac:chgData name="Denise Rekic" userId="d90bde7a1447dc31" providerId="LiveId" clId="{68D5C33B-4C9D-4F70-BD64-3B6CD458E069}" dt="2022-01-16T12:06:47.732" v="69" actId="478"/>
          <ac:picMkLst>
            <pc:docMk/>
            <pc:sldMk cId="2976493092" sldId="270"/>
            <ac:picMk id="3" creationId="{CE961000-D22B-4A36-9332-0AD8AA23D364}"/>
          </ac:picMkLst>
        </pc:picChg>
        <pc:picChg chg="add del mod modCrop">
          <ac:chgData name="Denise Rekic" userId="d90bde7a1447dc31" providerId="LiveId" clId="{68D5C33B-4C9D-4F70-BD64-3B6CD458E069}" dt="2022-01-16T12:09:37.656" v="147" actId="478"/>
          <ac:picMkLst>
            <pc:docMk/>
            <pc:sldMk cId="2976493092" sldId="270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6:50.678" v="70" actId="478"/>
          <ac:picMkLst>
            <pc:docMk/>
            <pc:sldMk cId="2976493092" sldId="270"/>
            <ac:picMk id="5" creationId="{C311DA72-6239-499B-9550-70FB4A384752}"/>
          </ac:picMkLst>
        </pc:picChg>
        <pc:picChg chg="add mod">
          <ac:chgData name="Denise Rekic" userId="d90bde7a1447dc31" providerId="LiveId" clId="{68D5C33B-4C9D-4F70-BD64-3B6CD458E069}" dt="2022-01-16T12:10:05.138" v="155"/>
          <ac:picMkLst>
            <pc:docMk/>
            <pc:sldMk cId="2976493092" sldId="270"/>
            <ac:picMk id="9" creationId="{11F43020-B531-4B1B-B5A4-222C588A414C}"/>
          </ac:picMkLst>
        </pc:picChg>
      </pc:sldChg>
      <pc:sldChg chg="addSp delSp modSp add mod">
        <pc:chgData name="Denise Rekic" userId="d90bde7a1447dc31" providerId="LiveId" clId="{68D5C33B-4C9D-4F70-BD64-3B6CD458E069}" dt="2022-01-16T12:29:15.954" v="599" actId="478"/>
        <pc:sldMkLst>
          <pc:docMk/>
          <pc:sldMk cId="65070947" sldId="271"/>
        </pc:sldMkLst>
        <pc:spChg chg="add mod">
          <ac:chgData name="Denise Rekic" userId="d90bde7a1447dc31" providerId="LiveId" clId="{68D5C33B-4C9D-4F70-BD64-3B6CD458E069}" dt="2022-01-16T12:15:21.671" v="299" actId="1076"/>
          <ac:spMkLst>
            <pc:docMk/>
            <pc:sldMk cId="65070947" sldId="271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5.954" v="599" actId="478"/>
          <ac:spMkLst>
            <pc:docMk/>
            <pc:sldMk cId="65070947" sldId="271"/>
            <ac:spMk id="7" creationId="{00000000-0000-0000-0000-000000000000}"/>
          </ac:spMkLst>
        </pc:spChg>
        <pc:graphicFrameChg chg="add mod modGraphic">
          <ac:chgData name="Denise Rekic" userId="d90bde7a1447dc31" providerId="LiveId" clId="{68D5C33B-4C9D-4F70-BD64-3B6CD458E069}" dt="2022-01-16T12:17:48.070" v="348" actId="20577"/>
          <ac:graphicFrameMkLst>
            <pc:docMk/>
            <pc:sldMk cId="65070947" sldId="271"/>
            <ac:graphicFrameMk id="2" creationId="{A665E874-8C96-43E0-B3EF-6EC1AC11DA0F}"/>
          </ac:graphicFrameMkLst>
        </pc:graphicFrameChg>
        <pc:picChg chg="del mod">
          <ac:chgData name="Denise Rekic" userId="d90bde7a1447dc31" providerId="LiveId" clId="{68D5C33B-4C9D-4F70-BD64-3B6CD458E069}" dt="2022-01-16T12:13:14.184" v="272" actId="478"/>
          <ac:picMkLst>
            <pc:docMk/>
            <pc:sldMk cId="65070947" sldId="271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9:34.384" v="146" actId="478"/>
          <ac:picMkLst>
            <pc:docMk/>
            <pc:sldMk cId="65070947" sldId="271"/>
            <ac:picMk id="9" creationId="{11F43020-B531-4B1B-B5A4-222C588A414C}"/>
          </ac:picMkLst>
        </pc:picChg>
        <pc:picChg chg="add mod ord">
          <ac:chgData name="Denise Rekic" userId="d90bde7a1447dc31" providerId="LiveId" clId="{68D5C33B-4C9D-4F70-BD64-3B6CD458E069}" dt="2022-01-16T12:17:08.293" v="326" actId="167"/>
          <ac:picMkLst>
            <pc:docMk/>
            <pc:sldMk cId="65070947" sldId="271"/>
            <ac:picMk id="10" creationId="{3670B2BB-0E61-4ACB-8DC1-4A07FF9405BD}"/>
          </ac:picMkLst>
        </pc:picChg>
      </pc:sldChg>
      <pc:sldChg chg="delSp modSp add mod">
        <pc:chgData name="Denise Rekic" userId="d90bde7a1447dc31" providerId="LiveId" clId="{68D5C33B-4C9D-4F70-BD64-3B6CD458E069}" dt="2022-01-16T12:29:13.159" v="598" actId="478"/>
        <pc:sldMkLst>
          <pc:docMk/>
          <pc:sldMk cId="2628011659" sldId="272"/>
        </pc:sldMkLst>
        <pc:spChg chg="mod">
          <ac:chgData name="Denise Rekic" userId="d90bde7a1447dc31" providerId="LiveId" clId="{68D5C33B-4C9D-4F70-BD64-3B6CD458E069}" dt="2022-01-16T12:20:32.625" v="436" actId="14100"/>
          <ac:spMkLst>
            <pc:docMk/>
            <pc:sldMk cId="2628011659" sldId="272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3.159" v="598" actId="478"/>
          <ac:spMkLst>
            <pc:docMk/>
            <pc:sldMk cId="2628011659" sldId="272"/>
            <ac:spMk id="7" creationId="{00000000-0000-0000-0000-000000000000}"/>
          </ac:spMkLst>
        </pc:spChg>
        <pc:graphicFrameChg chg="mod modGraphic">
          <ac:chgData name="Denise Rekic" userId="d90bde7a1447dc31" providerId="LiveId" clId="{68D5C33B-4C9D-4F70-BD64-3B6CD458E069}" dt="2022-01-16T12:21:12.076" v="475" actId="20577"/>
          <ac:graphicFrameMkLst>
            <pc:docMk/>
            <pc:sldMk cId="2628011659" sldId="272"/>
            <ac:graphicFrameMk id="2" creationId="{A665E874-8C96-43E0-B3EF-6EC1AC11DA0F}"/>
          </ac:graphicFrameMkLst>
        </pc:graphicFrameChg>
      </pc:sldChg>
      <pc:sldChg chg="delSp modSp add mod">
        <pc:chgData name="Denise Rekic" userId="d90bde7a1447dc31" providerId="LiveId" clId="{68D5C33B-4C9D-4F70-BD64-3B6CD458E069}" dt="2022-01-16T12:29:06.611" v="596" actId="478"/>
        <pc:sldMkLst>
          <pc:docMk/>
          <pc:sldMk cId="1876662174" sldId="273"/>
        </pc:sldMkLst>
        <pc:spChg chg="mod">
          <ac:chgData name="Denise Rekic" userId="d90bde7a1447dc31" providerId="LiveId" clId="{68D5C33B-4C9D-4F70-BD64-3B6CD458E069}" dt="2022-01-16T12:28:43.459" v="595" actId="20577"/>
          <ac:spMkLst>
            <pc:docMk/>
            <pc:sldMk cId="1876662174" sldId="273"/>
            <ac:spMk id="2" creationId="{3E195407-2618-40D3-AEF9-36E5CA516F6B}"/>
          </ac:spMkLst>
        </pc:spChg>
        <pc:spChg chg="del mod">
          <ac:chgData name="Denise Rekic" userId="d90bde7a1447dc31" providerId="LiveId" clId="{68D5C33B-4C9D-4F70-BD64-3B6CD458E069}" dt="2022-01-16T12:29:06.611" v="596" actId="478"/>
          <ac:spMkLst>
            <pc:docMk/>
            <pc:sldMk cId="1876662174" sldId="273"/>
            <ac:spMk id="5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21:28.464" v="479"/>
          <ac:spMkLst>
            <pc:docMk/>
            <pc:sldMk cId="1876662174" sldId="273"/>
            <ac:spMk id="6" creationId="{00000000-0000-0000-0000-000000000000}"/>
          </ac:spMkLst>
        </pc:spChg>
      </pc:sldChg>
      <pc:sldMasterChg chg="del delSldLayout">
        <pc:chgData name="Denise Rekic" userId="d90bde7a1447dc31" providerId="LiveId" clId="{68D5C33B-4C9D-4F70-BD64-3B6CD458E069}" dt="2022-01-16T12:06:26.914" v="63" actId="47"/>
        <pc:sldMasterMkLst>
          <pc:docMk/>
          <pc:sldMasterMk cId="0" sldId="2147483700"/>
        </pc:sldMasterMkLst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2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3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4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5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6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7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8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9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0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29.010" v="64" actId="47"/>
        <pc:sldMasterMkLst>
          <pc:docMk/>
          <pc:sldMasterMk cId="0" sldId="2147483713"/>
        </pc:sldMasterMkLst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5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6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7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8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9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0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1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2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3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5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31.145" v="65" actId="47"/>
        <pc:sldMasterMkLst>
          <pc:docMk/>
          <pc:sldMasterMk cId="0" sldId="2147483726"/>
        </pc:sldMasterMkLst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8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9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0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1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2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3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4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5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6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8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7.212" v="476" actId="47"/>
        <pc:sldMasterMkLst>
          <pc:docMk/>
          <pc:sldMasterMk cId="0" sldId="2147483739"/>
        </pc:sldMasterMkLst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1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2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3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4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5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6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7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8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9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1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9.062" v="477" actId="47"/>
        <pc:sldMasterMkLst>
          <pc:docMk/>
          <pc:sldMasterMk cId="0" sldId="2147483752"/>
        </pc:sldMasterMkLst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4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5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6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7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8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9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0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1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2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4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21.834" v="478" actId="47"/>
        <pc:sldMasterMkLst>
          <pc:docMk/>
          <pc:sldMasterMk cId="0" sldId="2147483765"/>
        </pc:sldMasterMkLst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7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8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9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0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1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2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3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4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5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8B68DE0-1C53-4D53-8972-2A2F3EAFF7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382D9E-7F95-44D2-ABED-DD22667492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D4F20-A258-4E46-B7D4-29CBBA9D27E7}" type="datetimeFigureOut">
              <a:rPr lang="de-DE" smtClean="0"/>
              <a:t>18.01.2022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242FFA-D788-4143-87A6-1DC719CE01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F202AA-A123-46B6-809A-19BBB6146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20A57-2C0C-4C7C-98FB-F1FBC906532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3986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2000" b="0" strike="noStrike" spc="-1">
                <a:latin typeface="Calibri"/>
              </a:rPr>
              <a:t>Click to edit the notes format</a:t>
            </a:r>
          </a:p>
        </p:txBody>
      </p:sp>
      <p:sp>
        <p:nvSpPr>
          <p:cNvPr id="4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1400" b="0" strike="noStrike" spc="-1">
                <a:latin typeface="Calibri"/>
              </a:rPr>
              <a:t>&lt;header&gt;</a:t>
            </a:r>
          </a:p>
        </p:txBody>
      </p:sp>
      <p:sp>
        <p:nvSpPr>
          <p:cNvPr id="497" name="PlaceHolder 4"/>
          <p:cNvSpPr>
            <a:spLocks noGrp="1"/>
          </p:cNvSpPr>
          <p:nvPr>
            <p:ph type="dt" idx="28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r>
              <a:rPr lang="de-DE" sz="1400" b="0" strike="noStrike" spc="-1">
                <a:latin typeface="Calibri"/>
              </a:rPr>
              <a:t>&lt;date/time&gt;</a:t>
            </a:r>
          </a:p>
        </p:txBody>
      </p:sp>
      <p:sp>
        <p:nvSpPr>
          <p:cNvPr id="498" name="PlaceHolder 5"/>
          <p:cNvSpPr>
            <a:spLocks noGrp="1"/>
          </p:cNvSpPr>
          <p:nvPr>
            <p:ph type="ftr" idx="29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lang="de-DE" sz="1400" b="0" strike="noStrike" spc="-1">
                <a:latin typeface="Calibri"/>
              </a:defRPr>
            </a:lvl1pPr>
          </a:lstStyle>
          <a:p>
            <a:r>
              <a:rPr lang="de-DE" sz="1400" b="0" strike="noStrike" spc="-1">
                <a:latin typeface="Calibri"/>
              </a:rPr>
              <a:t>&lt;footer&gt;</a:t>
            </a:r>
          </a:p>
        </p:txBody>
      </p:sp>
      <p:sp>
        <p:nvSpPr>
          <p:cNvPr id="499" name="PlaceHolder 6"/>
          <p:cNvSpPr>
            <a:spLocks noGrp="1"/>
          </p:cNvSpPr>
          <p:nvPr>
            <p:ph type="sldNum" idx="30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fld id="{F2AD3A2B-1094-442E-87F8-7256AFCAB6EF}" type="slidenum">
              <a:rPr lang="de-DE" sz="1400" b="0" strike="noStrike" spc="-1">
                <a:latin typeface="Calibri"/>
              </a:rPr>
              <a:t>‹#›</a:t>
            </a:fld>
            <a:endParaRPr lang="de-DE" sz="1400" b="0" strike="noStrike" spc="-1"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4294619-83B9-4520-A651-68D02472BAC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C3E6B5D-13BD-4480-923B-805FA62D9A9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82A46B8-9F08-425A-9D59-81F013623FE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FA9EF77-F44A-439C-B008-9F0147320BF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80DD7B2-7127-451A-97F5-0B3DB2EB585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CA68197-7BB3-4728-BB5B-BD67BDD587A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5E854AF-693B-435B-A515-D2E9F87260B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86BC515-5E83-4424-A947-F4850D89F2C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063CE05-AD14-41B7-922E-1B699AF3C9A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290B97-E1ED-49D9-8F35-EB10EE6C305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8D45CB1-498B-4FE1-9668-92D57D42B6F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A7BA7BD-43DF-4CDF-BE02-F32F9EA7689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120D1D3-B69B-40BF-BC76-AB0CD4AA8F3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0108BB9-9956-4C89-92AF-89C439CB2EE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1AC461-2866-491E-9C8F-DE064F6EFD1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5C0B3BB-95F4-49BD-B33A-2CB44B960F5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9AD265D-F000-4DDE-A746-7614ECFEE13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679F7B8-CAA2-4E36-8AD4-3A417A82B6D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DD72AD-9E52-4020-8C4E-EFA93532CA8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961F867-4321-4342-ADEF-17A34E4E6B3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F83485A-3A2D-4763-B7AE-5C62E199438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B624DD6-0125-4CC0-86C5-F7C4B12820C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8032D23-91D0-4C75-BDAD-67DF05F4483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284716F-C4E9-405E-BDE8-47B4EFC9438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2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4695840" y="468576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4" name="Grafik 33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  <p:sp>
        <p:nvSpPr>
          <p:cNvPr id="8" name="CustomShape 5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" name="Grafik 16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6752340" y="605898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10" name="Grafik 17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8304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4103640" cy="489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45080" y="1509120"/>
            <a:ext cx="4103280" cy="489564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Bild durch Klicken auf Symbol hinzufügen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 rot="10800000">
            <a:off x="8815320" y="3758400"/>
            <a:ext cx="218160" cy="26467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900" b="0" strike="noStrike" spc="-1">
                <a:solidFill>
                  <a:srgbClr val="BFBFBF"/>
                </a:solidFill>
                <a:latin typeface="Arial"/>
              </a:rPr>
              <a:t>Mastertextformat bearbeiten</a:t>
            </a:r>
            <a:endParaRPr lang="en-US" sz="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PlaceHolder 6"/>
          <p:cNvSpPr>
            <a:spLocks noGrp="1"/>
          </p:cNvSpPr>
          <p:nvPr>
            <p:ph type="dt" idx="1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ftr" idx="2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sldNum" idx="3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42A413A3-21BE-445A-8902-230141DE8FE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‹#›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7" name="Grafik 13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58" name="CustomShape 10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Line 11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9708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8353080" cy="490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PlaceHolder 4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ftr" idx="5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sldNum" idx="6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7C44D06-47FF-47AE-8518-CA46209CDB75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‹#›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103" name="Line 7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Grafik 10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105" name="CustomShape 8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7" name="Grafik 12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denis.rekic@uni-ulm.de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5.xml"/><Relationship Id="rId6" Type="http://schemas.openxmlformats.org/officeDocument/2006/relationships/hyperlink" Target="mailto:stefanie.radnik@uni-ulm.de" TargetMode="External"/><Relationship Id="rId5" Type="http://schemas.openxmlformats.org/officeDocument/2006/relationships/hyperlink" Target="mailto:dana-marie.koll@uni-ulm.de" TargetMode="External"/><Relationship Id="rId4" Type="http://schemas.openxmlformats.org/officeDocument/2006/relationships/hyperlink" Target="mailto:leon.leuppert@uni-ul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7C49D33-CEB7-429E-B184-4DED224A79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585C5E"/>
              </a:clrFrom>
              <a:clrTo>
                <a:srgbClr val="585C5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84987"/>
            <a:ext cx="9144000" cy="472850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</p:spPr>
      </p:pic>
      <p:sp>
        <p:nvSpPr>
          <p:cNvPr id="501" name="TextShape 2"/>
          <p:cNvSpPr txBox="1"/>
          <p:nvPr/>
        </p:nvSpPr>
        <p:spPr>
          <a:xfrm>
            <a:off x="4756320" y="1738080"/>
            <a:ext cx="3992040" cy="193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9500"/>
          </a:bodyPr>
          <a:lstStyle/>
          <a:p>
            <a:pPr>
              <a:lnSpc>
                <a:spcPct val="100000"/>
              </a:lnSpc>
            </a:pPr>
            <a:r>
              <a:rPr lang="de-DE" sz="3200" b="1" strike="noStrike" spc="-1" dirty="0">
                <a:solidFill>
                  <a:srgbClr val="99CC76"/>
                </a:solidFill>
                <a:latin typeface="Arial"/>
              </a:rPr>
              <a:t>CRM-Vorschläge </a:t>
            </a:r>
            <a:br>
              <a:rPr dirty="0"/>
            </a:b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155B30-BADC-47CC-A28B-4865E074C17C}"/>
              </a:ext>
            </a:extLst>
          </p:cNvPr>
          <p:cNvSpPr txBox="1"/>
          <p:nvPr/>
        </p:nvSpPr>
        <p:spPr>
          <a:xfrm>
            <a:off x="130628" y="5913489"/>
            <a:ext cx="24072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Dana-Marie Koll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Leon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Leuppert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Stefanie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Radnik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Denise Rekic</a:t>
            </a:r>
            <a:endParaRPr lang="de-DE" sz="1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2818AC9-5EAD-42BC-BF14-5302C979FBDF}"/>
              </a:ext>
            </a:extLst>
          </p:cNvPr>
          <p:cNvSpPr txBox="1"/>
          <p:nvPr/>
        </p:nvSpPr>
        <p:spPr>
          <a:xfrm>
            <a:off x="8289686" y="5913489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[1]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1800" b="1" strike="noStrike" spc="-1" dirty="0" err="1">
                <a:solidFill>
                  <a:srgbClr val="000000"/>
                </a:solidFill>
                <a:latin typeface="Arial"/>
              </a:rPr>
              <a:t>Quellenverzeichnis</a:t>
            </a:r>
            <a:endParaRPr lang="en-US" sz="1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10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defRPr lang="de-DE" sz="939" b="0" strike="noStrike" kern="1200" spc="-1">
                <a:solidFill>
                  <a:srgbClr val="8B8B8B"/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E195407-2618-40D3-AEF9-36E5CA516F6B}"/>
              </a:ext>
            </a:extLst>
          </p:cNvPr>
          <p:cNvSpPr txBox="1"/>
          <p:nvPr/>
        </p:nvSpPr>
        <p:spPr>
          <a:xfrm>
            <a:off x="587828" y="1218960"/>
            <a:ext cx="80336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[1]: https://www.heise.de/news/Programmiersprachen-Benchmark-Julia-liest-Daten-viel-schneller-als-Python-und-R-4793906.html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[2]: https://www.sn.at/wirtschaft/ist-das-kaufhaus-am-ende-3261097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[3]: https://www.crushpixel.com/de/stock-photo/rain-money-678366.html</a:t>
            </a:r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66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TextShape 2"/>
          <p:cNvSpPr txBox="1"/>
          <p:nvPr/>
        </p:nvSpPr>
        <p:spPr>
          <a:xfrm>
            <a:off x="860694" y="1218960"/>
            <a:ext cx="5301720" cy="4901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2400" b="1" strike="noStrike" spc="-1" dirty="0">
                <a:solidFill>
                  <a:srgbClr val="000000"/>
                </a:solidFill>
                <a:latin typeface="Arial"/>
              </a:rPr>
              <a:t>Inhaltsübersicht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Zielsetzung</a:t>
            </a:r>
          </a:p>
          <a:p>
            <a:pPr marL="228600" indent="-22824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Clustering</a:t>
            </a:r>
            <a:endParaRPr lang="de-DE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57560" lvl="1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tabLst>
                <a:tab pos="0" algn="l"/>
              </a:tabLst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</a:rPr>
              <a:t>• K-</a:t>
            </a:r>
            <a:r>
              <a:rPr lang="de-DE" sz="2400" b="0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endParaRPr lang="de-DE" sz="2400" spc="-1" dirty="0">
              <a:solidFill>
                <a:srgbClr val="000000"/>
              </a:solidFill>
              <a:latin typeface="Arial"/>
            </a:endParaRPr>
          </a:p>
          <a:p>
            <a:pPr marL="343260" indent="-34290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Handlungsempfehlungen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TextShape 3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5535A2BB-6E17-49C5-9274-EBDCD86D0354}" type="datetime3">
              <a:rPr lang="de-DE" sz="939" b="0" strike="noStrike" spc="-1" smtClean="0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 dirty="0">
              <a:latin typeface="Calibri"/>
            </a:endParaRPr>
          </a:p>
        </p:txBody>
      </p:sp>
      <p:sp>
        <p:nvSpPr>
          <p:cNvPr id="508" name="TextShape 4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C7014B5-83AC-424B-9043-1971EF2D0AF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2</a:t>
            </a:fld>
            <a:endParaRPr lang="de-DE" sz="939" b="0" strike="noStrike" spc="-1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pc="-1" dirty="0">
                <a:solidFill>
                  <a:srgbClr val="000000"/>
                </a:solidFill>
                <a:latin typeface="Arial"/>
              </a:rPr>
              <a:t>Zielsetzung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TextShape 2"/>
          <p:cNvSpPr txBox="1"/>
          <p:nvPr/>
        </p:nvSpPr>
        <p:spPr>
          <a:xfrm>
            <a:off x="395280" y="1509120"/>
            <a:ext cx="4103640" cy="489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Handlungsempfehlungen auf Basis der Daten der Stammkunden ableiten</a:t>
            </a:r>
          </a:p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Arial"/>
              </a:rPr>
              <a:t>Dazu werden Clusteranalysen durchgeführt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3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1026" name="Picture 2" descr="Ist das Kaufhaus am Ende? | SN.at">
            <a:extLst>
              <a:ext uri="{FF2B5EF4-FFF2-40B4-BE49-F238E27FC236}">
                <a16:creationId xmlns:a16="http://schemas.microsoft.com/office/drawing/2014/main" id="{63626A10-F511-448D-A89D-FCC361443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221" y="3099600"/>
            <a:ext cx="6116779" cy="321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981CB66-B6AB-4C33-8B24-EF0EF6F717E5}"/>
              </a:ext>
            </a:extLst>
          </p:cNvPr>
          <p:cNvSpPr txBox="1"/>
          <p:nvPr/>
        </p:nvSpPr>
        <p:spPr>
          <a:xfrm>
            <a:off x="8321563" y="6315842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[2]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Gesamt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4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1FAA74F-2C46-41FC-ADE0-B9D1EBF8DE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4968280" y="2024742"/>
            <a:ext cx="3956120" cy="39375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A73C9DF-B6B8-4D4E-AA44-9AE177FD9B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67" t="38299" r="27755" b="23447"/>
          <a:stretch/>
        </p:blipFill>
        <p:spPr>
          <a:xfrm>
            <a:off x="475220" y="2024741"/>
            <a:ext cx="4333563" cy="275253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FC94908-78FF-4C60-BC97-352B28CA33AA}"/>
              </a:ext>
            </a:extLst>
          </p:cNvPr>
          <p:cNvSpPr/>
          <p:nvPr/>
        </p:nvSpPr>
        <p:spPr>
          <a:xfrm>
            <a:off x="597159" y="2435290"/>
            <a:ext cx="4049486" cy="10636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D230A6E-96BB-46A3-AB87-7774676495E4}"/>
              </a:ext>
            </a:extLst>
          </p:cNvPr>
          <p:cNvSpPr txBox="1"/>
          <p:nvPr/>
        </p:nvSpPr>
        <p:spPr>
          <a:xfrm>
            <a:off x="2508516" y="4777272"/>
            <a:ext cx="2225622" cy="21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Einkommen und Monatsausgaben in Tsd. €</a:t>
            </a:r>
          </a:p>
        </p:txBody>
      </p:sp>
    </p:spTree>
    <p:extLst>
      <p:ext uri="{BB962C8B-B14F-4D97-AF65-F5344CB8AC3E}">
        <p14:creationId xmlns:p14="http://schemas.microsoft.com/office/powerpoint/2010/main" val="278659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nach Geschlecht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5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961000-D22B-4A36-9332-0AD8AA23D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714" t="39268" r="50000" b="9274"/>
          <a:stretch/>
        </p:blipFill>
        <p:spPr>
          <a:xfrm>
            <a:off x="403560" y="1887954"/>
            <a:ext cx="4018434" cy="39716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311DA72-6239-499B-9550-70FB4A3847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612" t="32919" r="49286" b="15623"/>
          <a:stretch/>
        </p:blipFill>
        <p:spPr>
          <a:xfrm>
            <a:off x="4844036" y="1887954"/>
            <a:ext cx="3971284" cy="381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35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6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1F43020-B531-4B1B-B5A4-222C588A4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1464907" y="552699"/>
            <a:ext cx="5627550" cy="56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93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7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85020"/>
              </p:ext>
            </p:extLst>
          </p:nvPr>
        </p:nvGraphicFramePr>
        <p:xfrm>
          <a:off x="48826" y="1622047"/>
          <a:ext cx="6100772" cy="385774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0099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1301845">
                <a:tc>
                  <a:txBody>
                    <a:bodyPr/>
                    <a:lstStyle/>
                    <a:p>
                      <a:r>
                        <a:rPr lang="de-DE" sz="1600" dirty="0"/>
                        <a:t>Blau, Lila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Weiterempfehlung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Treuepunkte,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Umweltprogramm-Werbung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Werbung in Sozialen Medien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Bonus für das Anwerben von Neukunden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02271">
                <a:tc>
                  <a:txBody>
                    <a:bodyPr/>
                    <a:lstStyle/>
                    <a:p>
                      <a:r>
                        <a:rPr lang="de-DE" sz="1600" dirty="0"/>
                        <a:t>Gelb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Weiterempfehlung</a:t>
                      </a:r>
                    </a:p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Siehe Oben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Rabattaktionen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>
            <a:off x="6100773" y="3672838"/>
            <a:ext cx="1548881" cy="12036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070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18/01/22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8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238790"/>
              </p:ext>
            </p:extLst>
          </p:nvPr>
        </p:nvGraphicFramePr>
        <p:xfrm>
          <a:off x="48826" y="1380931"/>
          <a:ext cx="6100772" cy="49422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3782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2406104">
                <a:tc>
                  <a:txBody>
                    <a:bodyPr/>
                    <a:lstStyle/>
                    <a:p>
                      <a:r>
                        <a:rPr lang="de-DE" sz="1600" dirty="0"/>
                        <a:t>Rot,</a:t>
                      </a:r>
                    </a:p>
                    <a:p>
                      <a:r>
                        <a:rPr lang="de-DE" sz="1600" dirty="0"/>
                        <a:t>Türkis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Kunden anwerben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über Kinder ansprechen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Werbung über 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Zeitung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Säulen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Prospekte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Aktionstage mit Sektempfang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Kinderbetreuung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86453">
                <a:tc>
                  <a:txBody>
                    <a:bodyPr/>
                    <a:lstStyle/>
                    <a:p>
                      <a:r>
                        <a:rPr lang="de-DE" sz="1600" dirty="0"/>
                        <a:t>Grün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 unspezifisch für gezielte Maßnahmen.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Gruppe wird eventuell durch andere vorhandene Maßnahmen angesprochen.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Gezielte CRM Maßnahmen zu teuer.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 rot="927338">
            <a:off x="6972904" y="4417131"/>
            <a:ext cx="1231860" cy="675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01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9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fld id="{0FF871B6-84F3-44DA-8042-7C66B7129855}" type="datetime3">
              <a:t>18/01/22</a:t>
            </a:fld>
            <a:endParaRPr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B565306-3625-4566-A966-06F225CDC576}"/>
              </a:ext>
            </a:extLst>
          </p:cNvPr>
          <p:cNvSpPr/>
          <p:nvPr/>
        </p:nvSpPr>
        <p:spPr>
          <a:xfrm>
            <a:off x="0" y="1061171"/>
            <a:ext cx="9144000" cy="500528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fsaddsdg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CB8CE68-9E15-446E-85FD-43F25070E21D}"/>
              </a:ext>
            </a:extLst>
          </p:cNvPr>
          <p:cNvSpPr txBox="1"/>
          <p:nvPr/>
        </p:nvSpPr>
        <p:spPr>
          <a:xfrm>
            <a:off x="1675454" y="1201321"/>
            <a:ext cx="571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Auf erfolgreiche Zusammenarbeit!</a:t>
            </a:r>
          </a:p>
        </p:txBody>
      </p:sp>
      <p:pic>
        <p:nvPicPr>
          <p:cNvPr id="2052" name="Picture 4" descr="Geldregen - Foto vorrätig | Crushpixel">
            <a:extLst>
              <a:ext uri="{FF2B5EF4-FFF2-40B4-BE49-F238E27FC236}">
                <a16:creationId xmlns:a16="http://schemas.microsoft.com/office/drawing/2014/main" id="{90AD2FA5-D9CB-4C04-865B-884112FAC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089" y="2080302"/>
            <a:ext cx="4739951" cy="315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B978F4A-3BE3-4E1A-8BC9-EA4533FE94D7}"/>
              </a:ext>
            </a:extLst>
          </p:cNvPr>
          <p:cNvSpPr txBox="1"/>
          <p:nvPr/>
        </p:nvSpPr>
        <p:spPr>
          <a:xfrm>
            <a:off x="6331320" y="5657585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[3]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14FBBA-2E33-474E-9D4E-0CFAFCB983A7}"/>
              </a:ext>
            </a:extLst>
          </p:cNvPr>
          <p:cNvSpPr txBox="1"/>
          <p:nvPr/>
        </p:nvSpPr>
        <p:spPr>
          <a:xfrm>
            <a:off x="366406" y="2921621"/>
            <a:ext cx="30732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denis.rekic@uni-ulm.de</a:t>
            </a:r>
            <a:endParaRPr lang="de-DE" dirty="0"/>
          </a:p>
          <a:p>
            <a:r>
              <a:rPr lang="de-DE" dirty="0">
                <a:hlinkClick r:id="rId4"/>
              </a:rPr>
              <a:t>leon.leuppert@uni-ulm</a:t>
            </a:r>
            <a:endParaRPr lang="de-DE" dirty="0"/>
          </a:p>
          <a:p>
            <a:r>
              <a:rPr lang="de-DE" dirty="0">
                <a:hlinkClick r:id="rId5"/>
              </a:rPr>
              <a:t>dana-marie.koll@uni-ulm.de</a:t>
            </a:r>
            <a:endParaRPr lang="de-DE" dirty="0"/>
          </a:p>
          <a:p>
            <a:r>
              <a:rPr lang="de-DE" dirty="0">
                <a:hlinkClick r:id="rId6"/>
              </a:rPr>
              <a:t>stefanie.radnik@uni-ulm.de</a:t>
            </a:r>
            <a:endParaRPr lang="de-DE" dirty="0"/>
          </a:p>
          <a:p>
            <a:endParaRPr lang="de-D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Uni_Ulm_Präsentation</Template>
  <TotalTime>0</TotalTime>
  <Words>243</Words>
  <Application>Microsoft Office PowerPoint</Application>
  <PresentationFormat>On-screen Show (4:3)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Nova Light</vt:lpstr>
      <vt:lpstr>Calibri</vt:lpstr>
      <vt:lpstr>Fira Sans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Microsoft Office-Benutzer</dc:creator>
  <dc:description/>
  <cp:lastModifiedBy>Stefanie Radnik</cp:lastModifiedBy>
  <cp:revision>154</cp:revision>
  <dcterms:created xsi:type="dcterms:W3CDTF">2021-01-19T07:31:11Z</dcterms:created>
  <dcterms:modified xsi:type="dcterms:W3CDTF">2022-01-18T09:44:43Z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